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8547-57F0-4BF3-87E0-5AC6F0E11E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B432-E475-4B60-9FB5-BFAB92ABB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9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8547-57F0-4BF3-87E0-5AC6F0E11E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B432-E475-4B60-9FB5-BFAB92ABB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4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8547-57F0-4BF3-87E0-5AC6F0E11E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B432-E475-4B60-9FB5-BFAB92ABB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8547-57F0-4BF3-87E0-5AC6F0E11E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B432-E475-4B60-9FB5-BFAB92ABB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0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8547-57F0-4BF3-87E0-5AC6F0E11E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B432-E475-4B60-9FB5-BFAB92ABB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1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8547-57F0-4BF3-87E0-5AC6F0E11E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B432-E475-4B60-9FB5-BFAB92ABB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8547-57F0-4BF3-87E0-5AC6F0E11E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B432-E475-4B60-9FB5-BFAB92ABB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4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8547-57F0-4BF3-87E0-5AC6F0E11E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B432-E475-4B60-9FB5-BFAB92ABB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7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8547-57F0-4BF3-87E0-5AC6F0E11E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B432-E475-4B60-9FB5-BFAB92ABB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8547-57F0-4BF3-87E0-5AC6F0E11E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B432-E475-4B60-9FB5-BFAB92ABB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8547-57F0-4BF3-87E0-5AC6F0E11E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B432-E475-4B60-9FB5-BFAB92ABB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1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18547-57F0-4BF3-87E0-5AC6F0E11E21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8B432-E475-4B60-9FB5-BFAB92ABB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4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064" y="406893"/>
            <a:ext cx="89933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Label each observation as QLT or QNT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3716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Tim the Tiger was 6 </a:t>
            </a:r>
            <a:r>
              <a:rPr lang="en-US" sz="3200" dirty="0" err="1" smtClean="0"/>
              <a:t>ft</a:t>
            </a:r>
            <a:r>
              <a:rPr lang="en-US" sz="3200" dirty="0" smtClean="0"/>
              <a:t> 2 inches tall. 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FontTx/>
              <a:buAutoNum type="arabicPeriod"/>
            </a:pPr>
            <a:r>
              <a:rPr lang="en-US" sz="3200" dirty="0" smtClean="0"/>
              <a:t>The Viking had black hair.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pPr marL="342900" indent="-342900">
              <a:buFontTx/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The Alligator’s residue on his t-shirt was white.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There were 3 drops of blood at the crime scene.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781800" y="1295400"/>
            <a:ext cx="1459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QNT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2212046"/>
            <a:ext cx="1244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QLT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91400" y="3352800"/>
            <a:ext cx="1244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QLT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11327" y="4876800"/>
            <a:ext cx="1459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QNT</a:t>
            </a:r>
            <a:endParaRPr lang="en-US" sz="54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110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McClurg</dc:creator>
  <cp:lastModifiedBy>Heather McClurg</cp:lastModifiedBy>
  <cp:revision>2</cp:revision>
  <dcterms:created xsi:type="dcterms:W3CDTF">2015-08-31T17:37:31Z</dcterms:created>
  <dcterms:modified xsi:type="dcterms:W3CDTF">2015-08-31T17:43:48Z</dcterms:modified>
</cp:coreProperties>
</file>