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9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1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6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0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8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4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31B1-E57E-43AD-A06C-7D164C66F0F0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9744-B187-47E3-9CE6-0DB40E8C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42553"/>
            <a:ext cx="279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6603"/>
            <a:ext cx="296869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26" y="3465709"/>
            <a:ext cx="2405149" cy="248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26670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8" y="3429000"/>
            <a:ext cx="288256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47926" y="980943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Balance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Scale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474274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Hand lens or magnifying glass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85151" y="4951708"/>
            <a:ext cx="3654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Beaker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814" y="4974298"/>
            <a:ext cx="3471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microscope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0579" y="4060811"/>
            <a:ext cx="373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Eye dropper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39" y="57613"/>
            <a:ext cx="9111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Name each of the tools below.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157423"/>
            <a:ext cx="750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82597" y="1157423"/>
            <a:ext cx="750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814" y="2906003"/>
            <a:ext cx="750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461637"/>
            <a:ext cx="750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2395" y="3141318"/>
            <a:ext cx="750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54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55" y="609600"/>
            <a:ext cx="3417093" cy="264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9599"/>
            <a:ext cx="26670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7760"/>
            <a:ext cx="2286000" cy="306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199"/>
            <a:ext cx="2014538" cy="320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95" y="3471168"/>
            <a:ext cx="2183167" cy="31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1" y="110794"/>
            <a:ext cx="8458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Name each of the tools below.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63401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641412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666107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3452673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6795" y="3505939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" y="1182526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Goggles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1971479"/>
            <a:ext cx="365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Erlenmeyer flasks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47289" y="1244081"/>
            <a:ext cx="2450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Spring scale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7840" y="4050630"/>
            <a:ext cx="373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telescope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73651" y="5486400"/>
            <a:ext cx="3654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Test tube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2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55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McClurg</dc:creator>
  <cp:lastModifiedBy>Heather McClurg</cp:lastModifiedBy>
  <cp:revision>10</cp:revision>
  <dcterms:created xsi:type="dcterms:W3CDTF">2015-08-25T20:05:06Z</dcterms:created>
  <dcterms:modified xsi:type="dcterms:W3CDTF">2015-08-31T12:31:15Z</dcterms:modified>
</cp:coreProperties>
</file>